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Tønsberg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41892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2 026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3 250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3 540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9E8B44-5245-6E02-FA7D-A88BDE66E8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10117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70106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3041B78-82F7-E5C0-B0EF-C4D4D8BB8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F8110E3-D24E-092C-3DFE-89A9E1D513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94582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3 540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94DD48A-D9E4-3B6D-6594-F6EBB6E8CE8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24673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2 022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3 540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01180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5F60B4-513D-404D-AA70-1DA411C4A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02832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1 887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428836E-15F6-6F6C-EEFD-44EE2D41F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78E39F-6965-5D2F-A7AE-C1B56CFD3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F4FE3E-9259-1E64-D79A-D6DF849A5F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A89530-2F08-EFCC-A9D0-D70D5D69BE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F6FC0CF-6D6D-454B-6A91-46C5E8EBAA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FA6AE0-504D-D52D-531B-7DD07459F2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CE2520D-968A-FCD5-5F58-4EB57BD8DB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9E9C7F-0C0E-2120-4354-7A8546094C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D007CC-3B22-6479-E9C8-C787B82842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2023-01-27T14:59:50Z</dcterms:modified>
</cp:coreProperties>
</file>