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Holmestrand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02248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1 224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640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573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898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1 695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0D1F8A9-A39A-A359-34BC-F8591183D1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78281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3413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4490B682-6C30-6685-A477-0AFF198917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84767CB-756C-3371-C3D6-1E46C6698D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29300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1 695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2E7E43E3-3A1E-14CC-E448-89F7BCBC6A4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90291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1 150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1 695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968945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569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C804AA3-C7DA-CBBA-9049-8742012C7A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83793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1 202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3F4587F-709E-0722-8756-AD19C7BE94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8788692-E2BB-601E-B023-A5D9D11D32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17B6EDF-D829-27F2-1C91-23B3B4A729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995C7B4-7D65-03E9-DCBA-AC657C82FA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909C0AC-664D-0AD6-C3AB-6E40467FA4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CD5E5D9-B275-FD74-B24A-A459B33954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FDF1CB9-F45F-74DC-AC1C-F130F0D726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EF0B2BE-A1ED-CAB8-B3E7-F34D28C36F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7B73353-C72C-ED64-F79B-87D8D43A23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2023-01-27T14:59:19Z</dcterms:modified>
</cp:coreProperties>
</file>