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Horten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8504184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2 423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3 106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1 071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467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591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3 573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037D0BD-9E83-2BCC-AD99-84D221289B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8343209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8257437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B61C124F-4E89-4486-4296-BE1BA9F89B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FB78BD9-E1B6-1959-B3F6-1A7AB0BD93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558630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3 573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27E4A1D-5924-6A48-F798-2528CEFC9B10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5497811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2 791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3 573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6826972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1 948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1 480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2309D14-81C7-2925-CDCE-34279FD08A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1935570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2 186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1 386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FF1E7E1-A1ED-92A3-8ABF-BAED7AC955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B37EFD8-353A-1B1D-9C81-71D21B0F29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51453E3-1C5A-822E-968E-B760FF7959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693D8FA-93E7-5106-F474-143F397242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A490B08-9E7E-03A3-3A7C-9F268CDAD7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C1668F5-3328-0315-877C-CA4D52659A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2605DDB-1543-E933-42B0-0279D29CFE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132C9CB-C552-AF75-D132-3A2618E24A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CBE212F-BF24-D8CA-0F8E-AFA01D05F9B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761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2023-01-27T14:58:41Z</dcterms:modified>
</cp:coreProperties>
</file>