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Innlandet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3010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132 121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143 844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111 513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22 618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19 544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140 386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A92357-A83C-5D63-DB2D-585D8C367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91120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73966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4EB3A0E-3B02-B443-364E-B4D90308E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AA4016-9C63-C234-C919-632FAEA4B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09302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175 538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35AA6B7-CBD0-BE50-BD50-F583535DCDD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24741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134 700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139 567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142 843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137 744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91879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63 985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14 451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96 111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F7C733-BB0B-B646-FF8C-FC9190C7C4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39537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87 731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16 681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64 357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BED06D-BF60-6FC0-0E49-45C7D298E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95B2CB-E424-E7F8-E006-64B0CF943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96FD71-9AC2-C233-A115-5935CC5E9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81F533-CE65-8456-F178-6F3125FC14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5C5C77-F315-D7F1-E461-0168C8C27D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398726-14BB-CD54-1F92-CCCD6A451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40D957-CF7D-DDBD-9F57-C3ACC23C72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F70A55-E9D9-A738-6C09-C0327AD9E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3BE656-410A-4A9A-DD73-FFB147E99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2023-01-27T13:05:32Z</dcterms:modified>
</cp:coreProperties>
</file>