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Vang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6721732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22 781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33 223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31 731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33 223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E37E959-E67E-820D-1742-5437ED8387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4179891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9717010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B4209376-5638-0AEF-9E3E-AF93C8805B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C818DB0-5796-2721-5F6E-4C621CFF64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4016305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33 223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BA1C7DBA-01F1-9C09-A410-05C0E97A545B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9778852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33 223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33 223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690513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10 331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5 159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17 734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3500678-24D6-256E-BE4A-3A119C7DF1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350000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10 806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5 138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17 279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3D54DFF-FE47-1822-622C-C3386AD3FC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6432790-958B-6FAA-04A1-9190AFA8E3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AA00F88-263A-1A39-089B-6A6D954080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151B343-7EF2-AC72-31CC-EB981F3D38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43E4320-26BF-28EC-BFC4-1379A82210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B062D13-2C28-DEFE-F005-A01470188F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BA205DD-9B9F-428B-235F-3681A33268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DC0BC3C-84C0-864A-63AD-D95D7A2DB9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E10B305-C0E8-36B6-DD4A-FE2739824B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763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2023-01-27T14:58:02Z</dcterms:modified>
</cp:coreProperties>
</file>