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Øystre Slidre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87032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6 338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6 338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6 188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4 332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B6DDED-ACDC-FD9B-DCCB-F132C0B06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39261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46884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8E019C1-FCFD-E9AD-CC05-BAB6D26B0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A6FE80-FB66-1841-1C44-97A0CF845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50082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6 338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10D30AA-BE5B-83FB-8234-76412E28B2A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59253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2 005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2 005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42654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2 005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BEA7DD5-FA5C-149B-0C24-69FBBBADEA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23002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5 975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77E279-FBF7-31F9-FF0D-09DCADFD79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802F48F-7CCB-5E02-A2B5-E1B42A5E2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F578AE2-B66D-CDC3-1956-50E0DA075D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13F026-0079-8040-7B1F-C8D2FBEFB7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84B7B9-0CE3-353E-795A-32FF6E7EF5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2E5A0C-2652-D99A-E993-1709BEEC70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BBED6C-CD1F-B266-74AD-AF5B7AE499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C63211-C8E8-AD24-0AFD-3733FB4539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FD16B8B-6ED6-6F59-BE3A-676952ECCE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2023-01-27T14:57:29Z</dcterms:modified>
</cp:coreProperties>
</file>