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Vestre Slidre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32276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970E8E3-73DE-0B5E-F325-9B34F21CF5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73288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52726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6C245DC-5779-226B-43CB-CE787C0F7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68AE4D-DE3C-A754-305C-56FCBB8C33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41790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1 050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0DD17DC-1337-3C1E-A527-BD645C4490D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43124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62253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2C48FA-4243-F5A6-932D-552C32EB3E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61914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61F3C4-3A8D-557F-4B62-843F0CB072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E39C22-2161-EF5C-CD12-C16213BFEC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59B0F7-E13B-4A5E-8176-A685FE93A2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5EBFEE8-A8F7-3797-BD41-8B382BE709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674DFFF-7FCC-8BB2-D517-5A0EC4BAA5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A91040-A3FB-5459-0B11-F8459883C1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1B3347F-EACA-988D-AE60-6814AC82C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28FBCA-C93D-49FA-825E-8527085FB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6E8E11A-E060-FD3D-5F1F-7CE05C49B8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2023-01-27T14:56:47Z</dcterms:modified>
</cp:coreProperties>
</file>