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Nord-Aurdal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83903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8FEAB8-9667-4600-8EB9-BCAF01410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88627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58396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437DA77-1B0D-719D-A322-9826EE7A4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F0F719-1A22-D257-5F25-B1B88ADED3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72199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DFCC1D9-AB60-1959-BFAF-43CD1ACBD7C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0035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45263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1B39CC-F50C-7E78-9785-52233E4B12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49872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494FC1-D03B-80C5-45D0-E857F4EBE9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4A4206-E275-DC02-DF39-EA3CEDC6D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F3B575-7732-9CAE-5F22-1A7ADD7B40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1C2415-1D76-ADE5-F1B3-7CBD5A6110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C1EAF3-186D-34D5-FE81-6DC49C27BB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FCDAB1-0559-9934-DAA6-2FCF61B14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6CA4B1-A640-0BE6-7E02-6C609D8FF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BB7AA2-DEBB-B9F1-046B-099F3F049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0779EF-5EA0-57E8-7671-5CC88ECB4D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2023-01-27T14:56:14Z</dcterms:modified>
</cp:coreProperties>
</file>