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Etnedal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4488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BF38A0D-5862-A20A-990E-3052745757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13272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23172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5F180E9-829D-9987-51B9-D9EC641EAB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D1BE17C-6F20-CECC-D24E-03B29DFD45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66423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D8C54C4-6DF9-22F4-4BCC-63465FBCDF5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77136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9199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2B5B09-B271-CECF-E814-57FBF489DB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99349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E57A52-AFAA-6D2A-DF5E-67155CCB95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155D87C-BD62-B499-FF71-0041ED3CD8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5F4FAA-A0C9-B0D1-41B2-617D467E57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074CEC-0A9A-CF9F-0F1B-59E07620F6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43F7C39-C3A5-EB6D-49AD-837C645C5D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72384F-4B71-760F-1607-6CAAC581D3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247D8BB-7F76-C6B7-5A44-A0DA84C6B5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7FE9473-5588-C4BE-A573-20E9CE532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9616668-FACD-4E69-4DF3-529539E29A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2023-01-27T14:55:36Z</dcterms:modified>
</cp:coreProperties>
</file>