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Sør-Aurdal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02361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0785635-0364-5A32-5F7C-6A4C1D8514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4778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79367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D3DC07B1-1A4E-B3D2-4464-C54665063C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2A6F38A-8DC2-E39B-757F-3DC090715F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1889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635B1EBD-EC24-24D6-3642-09667218140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2140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15289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A19CE8B-1DD5-6B69-BB96-D64CB9F9B4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8417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0A17CC9-0446-B00B-6432-90F8386D30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AC052B5-612D-79A1-C8E1-7493BACA95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FF4FA24-3022-16BE-8C85-99FF5EAEF7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9E0E9C5-CAF7-4DF8-6A02-516E6FEF65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D10CFD3-B00D-971F-4DD0-6204318F6B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44A0EC3-0485-C510-C348-EFBE9248C1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8E3D7BF-4B53-6B8B-DFA2-2F0B493B47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053804D-A767-AD4E-0BF5-549CCE8A68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EFA5A3C-324F-CEDB-B152-AE174981A5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2023-01-27T14:55:01Z</dcterms:modified>
</cp:coreProperties>
</file>