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Gausdal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98026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1213B5-F8DE-0545-C895-04193768FC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14078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24369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0345AFF-9EE1-157E-1CA0-C323DA428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285F98-B0AD-D60A-DDCA-2BB4DA883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71280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5F6D42E-8732-C1A8-B6FE-F9183CA06FB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23536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24888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CBF2F3-08A4-5FBF-9E6E-357FF3E3F1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1399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800382-8CF7-6386-1FCA-564CE1D95F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009E48-5EC4-AB40-679F-9ADF6E446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3BD3F9-776C-ADED-EE84-7B85C3A1B5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1ED3DA-096D-C0AD-D391-8EF089926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B94871-EC08-2883-B232-42954F47DE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A216E3-C762-6921-AF33-291828648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BC5876-CF6C-4A92-8DA6-16A19DA5F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FDEA8F-BFD1-4DF4-C1E9-5BD5BE6A1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861D730-BC06-54E6-0C30-4C4646C3A1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2023-01-27T14:52:39Z</dcterms:modified>
</cp:coreProperties>
</file>