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Sel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67016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1 702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1 702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808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0840812-6D13-6CDF-5EF5-9F0412330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63657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03654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12C959A-014A-9C46-57E4-6DC8AD9B97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0B7B48E-A170-087E-0ED8-1A73FCDD52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19616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1 731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27481B39-CC37-6F75-B38C-2EB343EC9C4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75863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1 731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1 731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15742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1 731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3A35667-5D92-063D-2BA2-9692A3023E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20694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1 731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17597CD-6645-D829-227C-4458D9D1BE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273EDD9-F3E0-8594-CFDE-D13C223B18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4244A48-70F7-D5F8-1F98-7C950856DA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C6DAE67-7D30-E49D-523D-A01EEC2AC1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B936665-FF58-1B30-E26C-F9FF9FDA67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F3D8C39-19BA-659A-20D7-724B4DB337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C5DBFDF-66B0-578B-D22A-56AAD2BA76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2BD9F3A-0CFC-0037-933E-23A44E489A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FFF3E7B-AB08-953F-AB72-8FCB554E8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2023-01-27T14:51:57Z</dcterms:modified>
</cp:coreProperties>
</file>