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Vågå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46042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BA11785-2C04-EC58-A81C-675F101800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73286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52889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1774B52-8CD5-92B7-8EF5-6FAA43E784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786A0F9-0F17-E470-0F86-D9D0A2D1D5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42518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F1B6420-0AA2-351A-E2AB-2F9ED1D6A2C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8272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56926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35B92FC-55A8-B0D2-3E9F-7F8C4723B6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38958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B1D8284-71AE-1FAA-E66F-F1A02969B9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77DDE59-60AF-9470-4066-042D8DA338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EC915B4-A415-98F3-DD7F-3624461DD4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A939881-F4D0-4A56-8FE2-66BFC2194A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E02336F-1668-ED50-2D29-603A916AF0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853EE5A-BEA3-64CE-CB88-2C789D4647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DF1D481-1580-2FFD-0E3A-AFA1F3B1B7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145E50-9667-A0DE-2407-7FC6E8D92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02B93A-703E-DA5A-AE91-B294164709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2023-01-27T14:51:12Z</dcterms:modified>
</cp:coreProperties>
</file>