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Tynset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2855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292C9F-7E97-3172-62ED-553A57F01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08851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8421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5894836-C2D7-2836-9929-47F8BA745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F24FD4-DE91-D2A2-BB3D-EB003C0AAC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1419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3280F09-6435-22FC-41A1-C0AC8EC5D56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14059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17018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CED243-0525-A3AA-8ECC-500B01CAC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70734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5B7032-0300-43D9-420A-DA8974CD1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1684A2-F7B4-024F-CBD2-4D530A7FC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640C40E-DEBE-1DF7-26A7-933249417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38F9BD6-CA3B-4F59-68EE-A6F4EF114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F798E8-E42E-A563-BD10-AFF5834169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3D6E15-0B5E-CE78-73C8-FA445CF7B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546104D-5430-9D6E-F3EB-019C7B5213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E9A132-3715-EA8A-A98F-7805F6409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760150-9989-C2EF-9A11-7DDFA3E245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2023-01-27T14:49:14Z</dcterms:modified>
</cp:coreProperties>
</file>