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Tolga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554629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005F702-A48D-5D40-E4FB-DC136E782E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3150672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8316788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B716A376-4719-7DA9-9E87-AD2780811B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254876D-982C-F03F-AB71-35FE2370D3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1547127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597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7E6029CE-A8A6-23C0-9014-08A8E498AD2B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6651891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597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597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6503689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597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8DA0393-C851-1023-6B71-9D8EFEADDE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3242409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597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4BAA513-20BC-CFEB-7165-8E66F1FF7D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9951C1B-E9D2-E628-440A-B73F66541E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8CD4414-EC8B-EC8F-2D28-F8546DFB5D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08B1432-E25C-F659-DB31-0A2F38FEC6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8B8BE02-D74E-7BBC-8856-80817575F6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1BAA585-E9ED-75AC-BD81-F5B6FED837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2F0CAEA-F8F5-114C-1A21-859A393F43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255858A-2FB7-F9BB-670B-424D0A2038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257625B-899E-22B9-5B62-E0A2382E66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2023-01-27T14:48:36Z</dcterms:modified>
</cp:coreProperties>
</file>