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Engerdal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2946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705641-8F26-B47B-8D32-FFC718961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39335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52228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F6E885F-74F8-396F-09D9-7770A27E0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817DAF-5860-9818-F75F-79478FB72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42209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4 320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B8BB6BB-4077-BE31-6AD6-B83F1EAD53F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82306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823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14F885-17B0-5C34-F5D1-0A0BDA413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87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1 847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6103DF-C0BA-3DBA-D813-D3DD9980D1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667267-728E-BCA3-A4E5-EB5E691B6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9151B3-21BB-1D70-5CA1-93D85F780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0EC0CF-C920-3FDA-9515-3750C3EC54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F7D72F-11C7-A2D2-0171-B962D99E28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4903C8-0F55-A9A8-25EA-D5D5570DF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710777-644E-D5C8-18C9-70A29C5AA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F13ADD-9F8A-79D6-524F-3F6EA3F5A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63750B-D34D-6B48-407C-EFF09D227C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2023-01-27T14:48:02Z</dcterms:modified>
</cp:coreProperties>
</file>