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Åmot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7062276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E23604A-E15B-D898-0E89-11EABDBB02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2582090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2480683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88355433-CFD6-12B1-8A57-ED850F899A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5446DC8-8A2D-654D-5EC0-92EF515478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9655414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1 134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AA635A4-81ED-5ABF-F35B-EAB41F685C15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9338963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1 134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1 134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003243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1 134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F53D4B8-8581-BF07-D75A-48C842CC9F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7830301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1 134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ADF1144-0842-1A50-B856-97EA4F0138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FFDD97C-9A46-59FA-E673-9125BADB92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D140242-45CA-424A-7D18-A8A8C26E52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55A97BB-BEBB-38F4-9500-051529DCCD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8EF5C96-65E5-FE13-B88C-6EB4C2468E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42EB5E9-408E-4A75-7DC0-4A8594500B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2919184-DCFC-7361-3AB4-F3FFAAAF12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1B25799-DB7E-F8CF-0A45-3D8AC51A98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DC9ADFF-10F3-1344-7C15-6576FDAA9D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755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2023-01-27T14:47:22Z</dcterms:modified>
</cp:coreProperties>
</file>