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Trysil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4028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373C7D-F701-78C1-481D-190DABD32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93220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41925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257A963-C3E7-C3FB-D901-1A31036BD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048B07-A657-1ACE-BB68-FCE8F2C859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5802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3 633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D9FD635-AC21-C242-099E-6356135D327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8255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68372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BC8393-4C91-E48B-D93A-5B427FC3C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2676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3 633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AC1DD2-D62D-C7AE-3CCF-B0BE57AE66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71EC46-A90B-9147-08C7-31A115ABC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5AF6DD-A00A-66B9-54D0-5915C7A4A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0D62C1-8FC2-6EE5-586B-A5C4ED5862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4E318C-A456-FB49-74E9-2A04DE244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F193C2-9CB8-4392-8F02-0CBA25B8A5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835073-D777-2E77-B11D-16AAF7F742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B1926F-0FC4-45C2-8E53-D4071D862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719240-EEBE-43C7-5546-0EFBDD4C2A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2023-01-27T14:46:44Z</dcterms:modified>
</cp:coreProperties>
</file>