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Elverum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24452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1 838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1 511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1 387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3 277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DE25373-5516-1B39-8168-A78A296C01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88650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43018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B0536CA7-2D83-C3D4-61EA-00952A9448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C472CB7-701D-68BC-85AD-A4905C6024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606047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3 277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DF050AC-54FE-4FB6-32AD-EC3BB64955B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8629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3 277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3 277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22901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1 097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1 860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7F640AE-EBDE-9E29-278C-2315C7629F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71831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1 477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1 599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E3E28D4-E109-00CB-2C4B-4AC306A7E8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BB8727F-142B-F2EF-FD24-95519A663A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F2E1A67-533A-55F6-E078-C5C5958012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665B373-BBB6-90E8-620E-12574CD81D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4414C38-F6DA-AD01-0A88-186CE2AA0D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49633FA-BB01-5D26-760C-E7DE67C32E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44BD33D-43A1-590B-E3D5-DF70A9E761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5C944DC-8793-4FD5-BDFF-7281F37C8F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BC46D64-9C3B-5FDC-CD30-42BDD7F917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2023-01-27T14:46:05Z</dcterms:modified>
</cp:coreProperties>
</file>