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Våler (Hedm.)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73102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7366CB4-D9EA-D495-AE17-F0496295FE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00224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529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9E35A2B3-9415-96E4-6546-1E03F2B168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B6EBC53-C80B-337F-F8B2-621ED06377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55048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6863516-392D-CA11-7291-34618E53E7C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18942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786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40EE12C-5FA3-D05B-CC62-A1CECB9C57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06462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4EACC25-6346-488F-01BE-91FF80EBD7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6F14FF9-1A08-A02A-53D6-8B3EFF414C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8892CC1-A280-1FE5-5039-591C5B0929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C76273E-F184-A794-34CE-C28A7CAFA1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0790FA7-3309-8C0E-3727-21A4B33A35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6833C3E-49DD-3E4F-6D18-85DA169A33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144157B-4083-64C2-4BD5-BD94CD43C0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740A8CC-CBDD-5D0F-EFE0-0C471BDF9B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44E3524-EE9D-3536-91B0-A520FB918B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2023-01-27T14:45:29Z</dcterms:modified>
</cp:coreProperties>
</file>