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Åsnes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42253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5 582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B745D0-FB75-D771-BB6A-4AC92C22C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65945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7491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015217C-803B-309C-9324-7E5DE9086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D96227-8536-AAEB-E6DB-4BCC86ED6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07926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DF6854C-898F-B513-CCE4-7C9A839CE91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9553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6 568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2639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8C8CEE9-7DFD-8273-A47C-60FE29B84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53786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2 726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C0D77E-78CA-B349-39FC-5F5AF49F70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B0A784-84FB-5E4B-1349-2FC217B32E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459732-95B8-A386-6A7D-4C19A0A90F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F2750A-56A4-1627-00DA-B4F66E5C2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F9EFB3-0E04-AE27-7972-CB3EED32DD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518051-6ABE-D10E-6FB0-91F92220A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3F2C43-30DA-2521-5158-5F0D6EC61B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3D8E01-28AB-52E3-8D05-A85098711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B5E7B8-BF2D-72D1-5E6D-0DD0D0FE54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2023-01-27T14:44:51Z</dcterms:modified>
</cp:coreProperties>
</file>