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Grue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29878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6AECCB-211E-C74D-9FA9-9B348EAE9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36307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72187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DBC4E15-529F-6D7F-EA8F-16EEBD97A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C61861-8AD6-A357-F9EC-42570C70A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14299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4 499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8395050-94D1-F207-0509-380A9D034B5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73236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4 499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4 499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05313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2158FB-77A6-AE25-054C-2430667133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76630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3 787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E5F7BC-16A9-B59F-748E-DD3ECCAE94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3C05E1F-2DF3-E0BC-15C3-DFA8B83AE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86C3DCE-ECAF-5C67-7676-7D89570B2D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7D5D05-2462-DC7A-ACF1-684C08C73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BC6D4EA-568F-A82C-F3E6-34A1BFBC52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38379B-5E91-4D63-D967-89696CA35D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DE2CBED-2E01-7FC7-71B0-8309EBC16C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34EE33-55AE-65F6-7396-F8BB566FFB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529F484-6621-79A5-2739-6DC1526A70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2023-01-27T14:43:08Z</dcterms:modified>
</cp:coreProperties>
</file>