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Eidskog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2857760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8 391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6 703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BEDF576-44A7-09AD-A357-FA3F41FC9A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6620319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3807483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8CEEE259-B428-961F-2935-77D574627D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23A6378-322B-AAB1-527B-F8B9977EED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7782092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10 461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00A06FAD-ABDF-167B-9F71-4DBA63CF673B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5984486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16 694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10 461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1592893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9 470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DAE215D-F3AF-7EEA-6572-B6F7F9E8A2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6261446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3 692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F8C47A3-9A53-14F6-1955-3C1E99D619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0FD7458-1A48-48F5-5202-31667F4FF9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D64E7E1-27E9-A94C-1572-1972D1EAA6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E415A20-B8FF-3E56-DD01-3780B9BFA7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5737E21-62B3-323A-A80E-9BD0FAE8E3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5716671-1F5B-CB03-E581-A595516A9A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22C9966-BA2E-7EA6-C78F-57EDEFEB31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08E60DA-28C3-E824-E9A2-CE69210CB6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625E667-0F55-E982-82D3-D5C7456E27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757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2023-01-27T14:42:01Z</dcterms:modified>
</cp:coreProperties>
</file>