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Nord-Odal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20669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7B3B39-AD40-581C-F730-4B89F606A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49999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33756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03928D0-339D-1E5B-4377-7AE570594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D38762-02CC-C458-400E-F35567B297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51937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8B1EDC-B775-FD44-72E0-B47A936C851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04127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587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587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23982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807202-2A82-D0F2-E977-69BF242E6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30780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B8834E-2AED-C0C9-82B9-1E0CBEC206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66642A-426E-5F15-AEC2-0FB432586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9FBF1F6-0106-BBBB-F563-BC9A379C6A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936122-2352-6FEF-184F-7879DC8909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CE9227-E8F6-EE53-EE9D-AB9123C8F0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3F6325E-7F5F-0E9F-FCBD-830C8599E5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78BA49-DB76-6B4B-D180-FE49CA8890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A5C924-6937-59FC-DB1F-388700846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9E80B7B-FED2-1EE1-0D1C-7943A95F17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2023-01-27T14:41:20Z</dcterms:modified>
</cp:coreProperties>
</file>