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Stange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41272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F6883D-6C4D-9BED-BB0F-DD8DA9DD22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83404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95088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91C1F69-6E75-DF20-D5E1-BFCA07A53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1B220C-19D9-D1B0-6E0D-D89C919A19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87227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13AA5CE-C02C-E155-3BEA-6FEDF01E896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55954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694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3FF921-C74D-3CD7-9A78-6810AFC03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67952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6E24A4-B53B-9972-B9CA-871DCA4D7D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C8AEDC-CC79-C5DF-C94E-40B048DD1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9AF053F-311C-8B64-1628-FEED39984B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BB8390-C841-049C-42DC-9735564EA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38503C-01DA-240F-A6FC-8B0212327A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03E42A-EEFB-71BF-55A0-64B4547BDA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586CA3-D457-B7E3-54CF-7C812AAC77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6303951-C3C0-50D0-152A-F3AB788E7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DEE779-8DA5-2A8F-7352-0781CF1CFF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2023-01-27T14:40:42Z</dcterms:modified>
</cp:coreProperties>
</file>