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Ringsaker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65080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25 284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30 543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12 499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1 124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7 150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32 113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7FC2907-6A77-030D-CF22-1E67EDE399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003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12754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586672A7-9AE6-CB77-34CF-FE760C91FB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CFEBC0B-18D0-DCD4-9F96-2337F3F96E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90718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33 565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2D3B75B-9548-D140-ED03-59781CBAA48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21732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1 452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1 452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55625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11 421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5 147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16 998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A9F3D71-E86A-B671-914A-65826E4A86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56388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14 842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6 903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11 820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48139CD-9BED-F714-1B3A-7B9E3FA98D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E3A7FBA-8F44-8866-5F54-4680D15FF3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7474AD4-D95D-1047-8A45-63E7D573A0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DE8404A-6CC2-8727-F301-5F6166F70C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953BB95-3753-1B92-5756-6C86FA1EFC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1F27150-FA4F-1727-A7EE-6BD74E85D6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7B4D68C-E152-7DD8-3E63-F7EBD8DB4F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7B3FBFB-C2EA-BC25-6B18-82B3A5E78A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1AC1183-6055-DE79-2FC1-D8BCFBCD5C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2023-01-27T14:39:09Z</dcterms:modified>
</cp:coreProperties>
</file>