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Gjøvik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0480115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7 801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8 276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6 002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555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5 272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8 831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F44EE4B-0B55-6200-8DCF-EBD7CCDC57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4613970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7025305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D0422D3C-C49F-CBFB-728F-01DA82D88F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150E590-ECA4-B60D-0709-5B7ABFC569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3417432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8 831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C960DE8-5A7B-37A0-2207-1E9FEF0881F5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1915951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8 830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8 831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1912827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4 351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2 136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2 345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3E3AB94-C80D-52E8-3FA3-16EF04F451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9878461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6 003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1 263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1 566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557C260-B25E-5DBA-25DC-611B6D97EC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08C3612-2BB2-9FBE-8816-46C0C52BBD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7481683-E22B-5780-52D4-8A0A010F1EA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370C9AA-7114-BA60-3229-7501EA7AB0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08AF521-FD85-4B56-019E-7B361043DBB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4BC46C9-451D-67F8-9A21-7F39CA2800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4CEBDFE-06E2-BFE3-EADA-8B932E3A14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7B32D66-4B14-7518-B5C6-00DA4136A1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25EA3E1-5FCB-BAF3-A02F-7E4B2A9437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764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2023-01-27T14:38:33Z</dcterms:modified>
</cp:coreProperties>
</file>