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Lillehammer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46427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2 036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2 036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4C58F43-AFA4-1068-D542-9B9ABE7041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56758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81696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FC60914-BD9F-8D7A-B193-5851C4E884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3871E23-024B-8C45-E5A5-05B30B4800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76259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2 036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41F8E2C-4EBE-305A-42C0-8313A7C2C33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82281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2 036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2 036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29826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DAA880F-149D-B6FC-3687-EDE967B5A1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07506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2 036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0C5CDE-AC9C-9BB7-F9F3-253820782B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80D86E-D70F-0282-1EF4-CBADAC489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896687E-FBDF-8E18-B10A-ACAD48FC32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D722053-0328-86F5-23F1-7E6C84428F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7301573-9E29-312B-8B14-D5DD1401C2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A54CE1-086C-C165-214B-2ACDBCF53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FE249A-BD7D-2329-B0A0-D5866E276C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7D6069-F966-E81D-ED0C-9C54E5B532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BA6F71-9132-4771-1D25-06DE2E431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2023-01-27T14:37:54Z</dcterms:modified>
</cp:coreProperties>
</file>