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Hamar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81469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4 217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4 321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4 224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2 276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304E128-CC49-5CC8-1AF4-DFF27D8676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21231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94597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C1F2FAC-CA0D-B9B6-A6FE-F7D44F27D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D0EB17B-A74A-059F-1C5A-ECA20BA8D6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35535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4 450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7692CDF-FA8B-F113-9ECA-88252664936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63214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4 450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4 450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22538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4 340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5EDF9F7-3FA3-D012-0EF9-F552CF4361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93424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3 614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679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90069C7-EE7F-6D8F-7733-60DDA8FE17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3686FB7-9FCB-1EFF-EF24-7D40E73A0F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735398D-96EA-2362-F5A9-8F778A63C9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9546309-8080-00CA-30D8-5073AE0EA2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CA8DA9B-DBF2-9E00-F3B4-D62261E7B7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82D63C0-FAF5-B6D9-9FDE-338F7B2AA1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7664051-C4E6-423F-615A-E3AEC2EA46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B08DD9E-AB65-E844-8E74-9B00697362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37514CF-F4F2-1230-82C4-CCBFA5987A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2023-01-27T14:37:17Z</dcterms:modified>
</cp:coreProperties>
</file>