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Kongsvinger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96936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D18D02C-7E5D-9FD3-3CEB-14E26E659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77662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03361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51C4CB6-9E82-F2A0-6573-F6ADA152D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84C3479-D8A1-B831-4ED3-4B31C92E2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65942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FA34981-0B50-0FAD-D2EA-6835DF4280F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97708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28894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DE6470-4D0E-C6BC-2882-BE16AA1C4F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75079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8C25B5-8343-3D41-54DA-CDF55A99E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15F3AB-7F93-2C57-DE82-976BB130F0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6336E2A-48F6-97DF-8EAB-E0138F1F33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F3CA13-83E5-4AE3-9782-3CF9A6A9D8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E33B62-1FD3-D0BD-7CB7-EEC7F35A22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F8ED83-1F48-998D-3A72-242C48EFDC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FD4E77-1812-9A5A-8F19-60BF590AC7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CE822E-C233-CBD9-E9B8-6697A6A11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F535B6C-D2C4-4145-FB9E-EF4FF2387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2023-01-27T14:36:44Z</dcterms:modified>
</cp:coreProperties>
</file>