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Viken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52887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480 770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601 432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440 525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59 339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240 882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660 925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06513AD-A07F-7BA6-EFEC-71D943D6AD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37185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129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62179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E3AF1CA-C283-03A9-6774-763F8ECBF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2F8960E-6C56-E8D3-9406-0D831B09B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79292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661 895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31DAEC0-04E2-DD2E-32D7-B2BA9441C6A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69587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422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1 299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267 564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274 626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416 902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543 320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05777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302 474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41 269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318 141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AD308F-F1FF-F387-8115-055600A8A0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29602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389 438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24 641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247 805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5014B5-8090-4DB1-DBC1-71830B531A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248010-6114-E04E-8DCF-F7455004E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62962A-36FF-4193-B258-02406B3C9B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7B11D1-4617-82A8-AA8D-8A50AD705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9A8E5C9-AFF2-8DAE-12BE-2E41C68143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2BEFB7-7FD3-9958-9500-E3C77A3512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FAEEB0E-B412-3342-0678-FC52DE6701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189F39-F2F0-4D2F-10F5-176EFD6D0B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D3068F2-C2DC-A347-346C-CD6E2A8A54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770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2023-01-27T13:04:31Z</dcterms:modified>
</cp:coreProperties>
</file>