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Lunner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52569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98377B-5AB9-716C-76B1-069CDCF1D5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35133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64470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333E6D6-0852-0C2D-7D44-38EF1AA34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A6DD20D-A746-28DE-B861-849D96E769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37538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A92E7B6-706E-92B6-174B-23607D825B6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09642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789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91266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1BDFBA2-EA62-16B4-12C5-8413A6E86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42771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2F67C7-91C3-F76F-0DC1-E50CB11DB0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ACB28AB-C723-DD73-DE6C-D61DD70E7B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803F373-7EA1-29FF-C5FE-0F53B156E3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7F5E8C-2BB4-2A2C-7AEE-1331114AD4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864BA7B-4D41-1417-FDD6-CC0A50E048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FB8FB3D-D909-E6FE-2784-2A79BB303C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765E757-7ABF-B23E-1062-51159E37D2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C72C6B-ACE2-8FC6-9338-930D4C4EA1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D30A4BE-59C7-8737-FB64-19AE6D7627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2023-01-27T14:36:08Z</dcterms:modified>
</cp:coreProperties>
</file>