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Jevnaker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384852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2 105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3 934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3 861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2 916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3 934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EC6C38A-8896-C447-0C39-45AFC7C3EB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962411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6992215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401BD9B9-A6FF-4E18-769A-B930B8708B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6905FA7-EC87-3C5F-9A5B-8D207EA6A6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096476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3 934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F6BE36-E75F-CAAD-4AF5-84D4814566A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087413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3 934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6850081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1 222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2 712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DDF0E29-08DC-EC24-5463-2EF2575EF3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080645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2 105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1 830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3139360-F58E-A7E1-508F-5BE88B301C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B77D664-9D87-441B-5341-C8445EC490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5FF833D-0DC7-96F8-A697-C05DAF68AA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28741F9-B552-791D-2538-4D0D863C97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48DFDC7-4EB7-D096-F1AB-F8875F697E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86D97D7-3899-0CED-914F-67901861EE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1451C28-19E9-44C7-537F-38BDD291A8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8D0C816-8F4A-30F4-AD05-D97CBA3AC2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AE3FF9A-F3C2-7D6B-55F5-737C445E8B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761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2023-01-27T14:35:32Z</dcterms:modified>
</cp:coreProperties>
</file>