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Rollag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100279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7C77C4C-1D4D-BC60-A69F-A0549F9955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422069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08772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4B748AB7-73DB-5C5C-3AC3-FF26A504A8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9D2FE1E-B356-0F6F-2C93-D21D2774A1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89053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C59E802-3D35-83DE-5ED6-1ED9610CF8F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79991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12973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26B912C-F493-D679-0965-6A9381D7F8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62716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473A1A6-5315-DD1A-A07B-F0E35735AC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F4C6E77-4837-0138-B62E-CB0B3C7CFB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CC4CBDB-ADCD-B613-5E90-4B721240B9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644EB09-00B9-E310-8AA8-F2B4B5C727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14E9D85-AE90-E053-15EC-668AAB9FC5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F0468C4-DF11-5351-B407-C5B773762B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CD65EAE-B3C7-C1BD-1458-E13CFD71AD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BBCE58D-A94E-6360-CBDF-3E8F4F02A7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7892B28-F45B-9979-E871-B8F2CE128C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2023-01-27T14:33:53Z</dcterms:modified>
</cp:coreProperties>
</file>