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Lier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1514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8 129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12 508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9776C1-8713-9FCF-F1FB-889CF53BA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36680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1763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8D91E9E-3741-EE2A-CB11-650F91B29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D89471-E090-8D03-E9DA-8DAF3C11A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20487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12 508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0FA3D95-EAA3-3F7A-0E3F-C8AA4D18D1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86523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6 684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12 508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24107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ACA232-92F4-CD04-5ED9-5410470BB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74487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6 158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7C5B85-0E63-DA6E-2E34-D0B4EF7C4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0B759A-F441-441C-8875-0FAC9419F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5B4002-635C-057F-829B-43B0F4344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39FF1E8-E207-EF44-257D-48E43AAA1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E21498-79F7-D832-D70A-E23F315A83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472FF8-21A1-133F-5FEA-B937000FD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D03DC3-85F1-51D4-52A5-2A1F5D76D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15F0DF-4A1D-76E6-1851-78FF5B851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BAD34D-86EF-FB38-1315-473E17B7F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2023-01-27T14:32:36Z</dcterms:modified>
</cp:coreProperties>
</file>