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Øvre Eiker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8225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2 653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2 015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2 112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1 329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4 126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0830672-C0F9-9317-61BC-BD8DA4E3FD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149711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56176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C6D3D134-74C3-9464-9483-98BFA4DEA4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C456388-D857-93BD-D27E-4EA0D13CC6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51163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4 126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1BBAA61-3178-A78C-0981-8DDB7D2E21A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14200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3 886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4 126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76676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1 689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2 307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978C375-A129-74FD-9F7A-055CE95EF5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962273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1 961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1 892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5C91275-397F-C3E5-D1F6-5387D9E4C9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D8D3FC9-9617-DE08-C8EF-A78FF4D142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5DB6A4D-D385-B442-8827-7A67FEE82C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62B0A87-D16F-627D-51CC-315AC7E210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44546C2-9C2C-E40F-29F9-D32536EA53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C41E527-958F-0CBE-C235-502E132ADE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CA47E6C-78FF-9AA1-00E2-50F9F3F324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7244DFE-ACBA-96C4-D125-B90F118886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6756235-EDCA-2608-24AB-084BD47B38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2023-01-27T14:31:56Z</dcterms:modified>
</cp:coreProperties>
</file>