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Modum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107252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3 569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2 420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232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4 121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923D33-66C4-552A-4F0F-8ED388F48D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22447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91613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94DBEE4-0E63-2A15-ACF8-47F5FCA05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39BA009-50C2-15E3-C2AC-BF7CE1A65C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81652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4 121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921E04E9-F409-21E1-0760-1185A7788D1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57951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3 969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4 121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20462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1 756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0BAFC5-A575-A922-F72D-76E97EF46A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151676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3 110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361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F3981CB-6256-00E5-EF3E-409858533B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06EB7E7-B7B5-5B49-B9BE-B62D2F41F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572F400-AB1E-18FE-D7EB-D08D7E1F46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AA83383-EAAA-8150-1835-9D96F1A60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E9FDBC7-EFA6-5D94-077A-1CB6DF8EE2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E7705E-3E6F-81D9-4DF3-507B2F50AD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F5AF360-5A01-7248-74C3-38A6A3CCE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95760C4-8943-EB62-26B4-A2001A65B2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9CFA0D7-506F-3ABC-F8B7-166A79806C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2023-01-27T14:31:23Z</dcterms:modified>
</cp:coreProperties>
</file>