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Krødsherad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09665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E7A6B17-4DF0-7747-3A00-41F5ED375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12383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28462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EC1A957-A267-CB3C-12FB-3648C79FC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1242484-08CD-BC74-4077-B7D4D6817B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79588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39380BA-85B4-D82D-A201-2466147F564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84592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89465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856AF0-EA6F-B0D1-9ABE-1536F2ACA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91697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2C35AD8-07CD-98D0-AEE9-16611978A8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959F239-D69A-E222-5111-BB7EEC8030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4F8A10-83EA-4044-B3B6-918AB03A6B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D3EC58-2547-0F82-CFC1-1EAC51C5A3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D289EB4-0936-9298-2619-BB1B876DE3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C69C5C4-FCC1-96A7-CFC1-4F95993D6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0286ED4-3735-2787-9761-B1BA6D7476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CDBD12-A44B-65F4-88E9-A3A623A711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CCCB4A4-027B-36B4-D98F-EEA93F803F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2023-01-27T14:30:48Z</dcterms:modified>
</cp:coreProperties>
</file>