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Sigdal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50183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1 120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1 120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1 120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998324B-221E-6EC6-BE95-01928BB1F0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582955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86617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A8FCB5C0-D957-4736-E02E-97A1B75E7D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E458D44-644C-5DE9-3F90-56B0C415A8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221737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1335CB-4311-6981-A356-9EC1FF8EC95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83056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1 118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1 120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51553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1 120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796E6FE-9E16-49D2-E140-B59C14E5B1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43664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1 120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5BD43A7-1526-02A2-76F4-AD66339F5C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84D7A31-8348-1605-EE1C-F63B414D03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7EFE4CF-EA1F-AB6C-9B02-DB53E750B1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7EB8911-4F0F-953D-3C31-ED90033773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51A3855-28E9-C8EB-FB00-38B6A5F664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31C6D52-BAD4-79FC-6C81-008FA4213E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9E16A09-E45D-FD63-7C0D-D81B37D19A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0303513-785A-D5D8-AD2A-B4D875FEA6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0621D37-EBB1-CD21-95CA-6B24D7BE81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758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2023-01-27T14:30:21Z</dcterms:modified>
</cp:coreProperties>
</file>