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Hol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08948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9 657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10 629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10 084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11 204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A2E80CE-E5B4-7E86-B2B7-86E17BD50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99530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979225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6F46F399-CB22-A0A8-DE1D-E8001A4E88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C54DFA1-1BEB-1E8D-E973-60BE72EE7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18737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11 204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30A62F4-47F9-AB2C-9BFC-DEAD209D277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61145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62365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6 851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2 060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2 293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D706250-590A-23EB-2E6B-D18E6F1BB8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74505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9 335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1 733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53CCD5C-AA55-2924-DBF1-04FBA0A8C0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EAD0BD7-2C0A-3B4F-35A1-63D82C4E05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BB6BC7F-1125-F292-9CEB-BF23122A0D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BDA46A-414D-94D1-740C-0F72FB4460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EB99E8A-159E-2B0B-6309-67DB70270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453E51-06A6-D09D-F5E2-32A899B4D1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7F490FE-4DA3-3009-ED72-EEFDBB85B1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04B96D8-5202-B255-F1C0-B66EDA0D79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6E22FCB-970A-48B7-D6AF-E571320F53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2023-01-27T14:29:20Z</dcterms:modified>
</cp:coreProperties>
</file>