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Ål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761806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7 380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9 314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9 314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3 621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9 314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564025D-5F21-281B-635D-A8DF8DF60C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6977726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780697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196FD66D-31C3-CA91-E7D8-3950EBDB12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3889606-2123-0C23-F868-4110B276B1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6488206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9 314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72B0B64-07EA-2C5C-CFAF-3F56BD34AD14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649600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1 019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430973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2 921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6 219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F24F4AB-3143-6FD3-08B7-42F44E90C6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4845471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3 818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5 434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1CEF8C9-27D6-6119-FBFF-F5454094DA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2E66D1B-58EC-6742-5067-37DBDEEBDF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F9C1F91-E077-3604-5403-0FE9AFF76C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EBC6D53-EC17-0715-57AF-362AB68DD4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BE6B666-8509-E67E-933C-95988BFF1C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7F6F353-C263-AFBE-23B0-B7569B375A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79881A5-8D34-0BC9-68A8-69D7C30907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AB79705-A660-2E79-C8AA-93599748C0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6E70F6D-F71F-C7C1-1BEC-ED37DA89F7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761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2023-01-27T14:28:37Z</dcterms:modified>
</cp:coreProperties>
</file>