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Hemsedal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45410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6 479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10 973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5 813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296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5 804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11 270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564B4EE-C909-8C31-3BF9-12798B1D61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14441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74442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F03C64B2-9BE0-3D4D-8D04-A3F54895EA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C0A6392-C969-947A-102B-81B5DE68B2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91765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11 270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4C2EC70-1942-67C5-FB56-07BF467372E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42130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34667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4 734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500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6 036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439E460-BA9D-3D08-94AD-DB24AF0D0B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45937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5 841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5 429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C44CE58-887B-74DD-D896-D87BAE105F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BA25A5C-0465-8C6F-B68E-9D50262755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E486931-08A6-010E-8CB3-02B186A32A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98EFE61-51FB-45F2-D999-77F5FE58BC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E2FDE74-CF44-1DD6-F6D1-1D0A5D8C9C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AF3C3C1-AB3D-595E-62A0-3451C1C208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B73E404-FE76-F3F5-504E-17F383C5C0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A6E6D8F-C177-3331-561D-9DAF9BD459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3900752-CE41-B418-4873-0F89F155B0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2023-01-27T14:27:31Z</dcterms:modified>
</cp:coreProperties>
</file>