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Gol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31734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367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255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1 197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8B80112-1607-7458-18AB-9B4A7DCE0F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97118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13084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13132B4-FCFD-3B0B-B705-187B61BD6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AB34E2A-1056-4D51-4AF4-BD5B48A61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7998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1 197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C11FE50-2EEB-2DF2-3F31-E8B73A9F62D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46654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1 197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89063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942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6D1EC4C-429D-1E1A-7942-8787F0A0EE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79699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942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1C745D7-8BAD-A15C-AF55-3C061EBCDC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C5EEE1-17BF-653E-4443-A95E08F24C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0F50A1B-20B3-3800-F42D-D5C330F490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57C2A3-CD81-EEC1-7F57-C045054F5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3999570-5A47-8318-8A18-9E1771171B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34D85F-0D8F-DB0D-8AD7-D679886188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A8482E1-F0F7-EFE3-BC2E-595ED955A4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71F7D9C-6178-F088-0C1B-7D01B32F8A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758F744-220B-06B9-7953-DB67A59553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2023-01-27T14:27:06Z</dcterms:modified>
</cp:coreProperties>
</file>