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Nesbyen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79809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4 670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1 052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6 041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625ED41-3FC6-1796-F045-DDD238566A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43616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40743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75146A4-EB3C-3854-15FC-1172CE76A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0E6F544-1A6C-397D-67DE-E99F2C0DAA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15505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6 041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DD4AFFC-29CA-7EB0-464D-8171E413115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67454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4 451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6 018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03531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29D1F0-E043-3DEA-BFEC-600DA15C00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29208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3 945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E0C0AC0-8354-60A3-DEB8-302706F184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994C02-2AFE-25AF-0179-123A10D1E2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25AE25-4D01-1938-5CCE-C2BBA8B833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9FA568-19DB-02CA-93F7-385B7B47F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11E83A7-823A-4E88-32CE-9A6E368FCA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C9DF76-2A04-9E51-DE0B-3AFAA0D45D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D8D09BF-0EB0-3CC3-0D48-2B212F331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1CC718-76E8-3978-FCF8-EE2FA24EA4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6B9962B-B873-3946-892D-EE681E55AF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2023-01-27T14:26:40Z</dcterms:modified>
</cp:coreProperties>
</file>