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Flå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43056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494DCC8-88C5-66A7-29FC-EB99730F7F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6416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9060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17D43B7-3743-E34F-EB8C-B1A4DA004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30BADE-B70A-78B2-66B6-8A3204A9AE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14409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0C723FD-C832-4B02-430E-B0AD94A3495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28065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46572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FFDA7C7-B06A-2D38-B111-ADD786671B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23383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0F3E1B4-7665-7AC6-D64B-EF6AB983CF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BCA2A2-CBF0-BA31-3023-55DEADDD6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B0CC85-0555-B3F5-0A0B-FF7396A3FE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956466-705F-0F9E-450F-72948655C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60ADCE-E812-4151-4433-1194108F7A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49B272-CF41-FD51-1EE9-833242A4F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ECF33C-416D-ACA8-7481-55574F0AD5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166E523-FC36-64C0-6C99-F6C191759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E4263B2-44B1-B41D-85D8-C72F7F1C68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2023-01-27T14:26:16Z</dcterms:modified>
</cp:coreProperties>
</file>