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Hole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7649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F580FD-60A4-D582-E57E-99A051191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16567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2010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850118D-A1D9-DE41-7FD2-0A82693F7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29F347-554F-8E2B-B8F9-7717CA0CD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0373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54C6450-DFF6-D6C5-38B7-5D43B947E94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29825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05710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1 578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20F878-5294-E956-9911-82C63A952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5699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1 578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8A946E-9EDC-8DAB-F0B7-5C4F644062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D91267-0D51-B5D8-8A8F-291D13203D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A4075E-76D4-121E-C1BA-5EE90AD82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C935C2-A5C0-14A0-35F2-0CACAB37B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B62D9E-9B8E-15FA-270B-55EF1773DE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44A5EC-44D7-C631-BD71-61423B7ED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FC738B-CB80-03E8-6676-E2355BB991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BA9676-0B61-505A-6F18-74F22AAC5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99F71C-C918-BC84-4BC2-79ED59A4F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2023-01-27T14:25:53Z</dcterms:modified>
</cp:coreProperties>
</file>