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Hurdal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51165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B80DB8-70CD-2C38-1240-84CFC5FEA4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05649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9198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8A3DF6D-C844-7D00-8FE3-147B21062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0BE3B6-4B19-720D-55C6-914573069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77931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FC3FD5D-8FAE-0F22-FBB5-0CD1F35DED9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7003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94582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BAA7B5-9D6B-A392-2071-4D6F33E72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8505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974A1E-A829-3F48-7D99-0BD19771E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39B608-099B-EC96-F938-3C3B216A3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87BCE4-BEC7-EB70-D446-145FF9B488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E0ADD6-E61A-B4A7-C279-89963F482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2830F2-849C-1084-AA7F-A9B6929612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AC2F3C-52C4-26F8-4D88-9DB5537ED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FEA6AB-B7C0-0C8B-3F1A-181A10DD15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ACBCD9-A7C2-43D6-EFD8-119394F7B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EDAD73-A510-FB32-E0AD-7F9DF59C0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2023-01-27T14:25:29Z</dcterms:modified>
</cp:coreProperties>
</file>