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Nannestad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37449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150EDB-8C88-CABB-90F0-52C661FA4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93605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16149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D5D07D7-5415-329E-F122-92BA019BAF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2631920-596D-7A0B-CB0F-7C2D7F0F5A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54797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DAD43B7-64B6-8355-D3B6-7FF34797A3B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19948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06536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17C3985-52B9-154B-01D8-AD1377FCA0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20140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D240515-EEB5-0913-7C71-694D74246C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ABAACBA-2CE5-CEF8-2652-8CAD9CCFA2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338DC99-D4DA-B600-B18B-583C19EB48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84085CD-7B6B-99CE-695E-E49B7D1612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23C73B7-42CA-C149-FD1D-7CF26FF215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39FD34C-31E5-BD03-760B-BFDEDC0FB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B4BA641-7632-D29D-1468-EDB65C257F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BF3AF2-833E-AF6D-2FB2-08DB4B9858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84C7FC6-6B25-6936-CE06-8075B7ABB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2023-01-27T14:25:08Z</dcterms:modified>
</cp:coreProperties>
</file>