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Eidsvoll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57404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10 975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12 854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9 934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1 824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1 204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14 678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8A3792C-AC55-DAF8-3EFB-B8B75ED44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52519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86690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D99795DF-8137-45A7-48C0-ECF03A3BB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D7285A2-CE6B-1ED5-359A-CC7C540F96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49329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14 678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9054CE7-DF83-7664-F9D5-36388D6B078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76720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9 978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14 581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1916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8 741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1 691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4 246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580B66E-9AF3-40C2-DBFE-75E51C7936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18533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9 424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1 355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3 899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D8C7816-8669-966D-BE4E-D77AFE760A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AABC1BB-5B44-00F4-6779-976EA773BC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FDDD793-73F9-7C80-43FC-CFCE108277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ECB65CA-507C-E4AD-5C3C-BA8DDBCDD5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D5B06BB-B808-8E4A-1DF6-E756C9E206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CF0C42F-07FE-5B6B-F765-CCAB64FABE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485070B-FF18-39E4-6FB8-0B3CF8D069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55A349C-7130-F772-826A-E15CCF5BA2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676B250-3C0D-EC22-BB3D-C65486DAC7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2023-01-27T14:24:45Z</dcterms:modified>
</cp:coreProperties>
</file>