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Nes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908463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9 219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9 913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8 752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727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2 723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10 640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3F2FAA08-2BBC-4C3C-9273-6B9E72134E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5298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26777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10D2C41B-BEF2-5E74-5234-A2C38D0122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43237EA-6C86-580D-4799-3FC350AFD7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97188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10 640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D9AB4C19-9DCB-45B6-D332-E31E70F7E41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82930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10 634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10 640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63919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3 029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969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6 642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2415CC5B-6898-F47E-B913-7626DF4021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20579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4 212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771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5 657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25A1FD2-AC95-B294-3BCB-B4FB5277BF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141BA99-9FAC-10B4-EC74-50D37682C0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D0D3850-2DB4-6B25-F2DB-6C2F229B77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0FDBB0-A349-C5E8-A0A9-608DC7ECF6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874DE36-89B2-509C-5047-1EDC6A7189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52FB11B-F314-D1CE-86A8-95C40D9BDC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1FCC72F-BA8A-4DE5-709C-B1D67D2D8B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2CBF8FA-6B7D-759C-03C5-60AE8CF41C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DE953DA-EC18-D10A-047C-83CA21C271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762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2023-01-27T14:24:22Z</dcterms:modified>
</cp:coreProperties>
</file>